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205" y="260648"/>
            <a:ext cx="8229600" cy="1095522"/>
          </a:xfrm>
        </p:spPr>
        <p:txBody>
          <a:bodyPr>
            <a:normAutofit/>
          </a:bodyPr>
          <a:lstStyle/>
          <a:p>
            <a:r>
              <a:rPr lang="en-GB" dirty="0" smtClean="0"/>
              <a:t>Should I stop?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63346" y="2435696"/>
            <a:ext cx="1425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sweating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4399" y="2956622"/>
            <a:ext cx="1816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want to run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4399" y="2264972"/>
            <a:ext cx="3158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increased heart rate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9700" y="4394721"/>
            <a:ext cx="1890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raised voice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1032" y="5517232"/>
            <a:ext cx="106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crying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933056"/>
            <a:ext cx="3294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need to use the toilet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1715616"/>
            <a:ext cx="2167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want to fight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1691" y="6252120"/>
            <a:ext cx="264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clenched muscles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7690" y="3691216"/>
            <a:ext cx="2231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grinding teeth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69948" y="1756965"/>
            <a:ext cx="2965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shaking / trembling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0864" y="4625553"/>
            <a:ext cx="153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headache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8515" y="3179532"/>
            <a:ext cx="221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stomach ache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876" y="5636483"/>
            <a:ext cx="4238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pacing (walking up and down)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5816" y="4951723"/>
            <a:ext cx="2222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itchFamily="66" charset="0"/>
              </a:rPr>
              <a:t>c</a:t>
            </a:r>
            <a:r>
              <a:rPr lang="en-GB" sz="2400" dirty="0" smtClean="0">
                <a:latin typeface="Comic Sans MS" pitchFamily="66" charset="0"/>
              </a:rPr>
              <a:t>lenched fists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15816" y="2507757"/>
            <a:ext cx="1435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frowning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47775" y="3460383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shouting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5087218"/>
            <a:ext cx="2412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throwing things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98276" y="1484781"/>
            <a:ext cx="259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repeating myself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3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3073</TotalTime>
  <Words>47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Stepping Stones</vt:lpstr>
      <vt:lpstr>Should I stop?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Behaviour Strategies</dc:title>
  <dc:creator>Ms K. Mitchell</dc:creator>
  <cp:lastModifiedBy>Ms J. Dimes</cp:lastModifiedBy>
  <cp:revision>8</cp:revision>
  <cp:lastPrinted>2016-11-08T16:27:36Z</cp:lastPrinted>
  <dcterms:created xsi:type="dcterms:W3CDTF">2016-11-01T16:51:40Z</dcterms:created>
  <dcterms:modified xsi:type="dcterms:W3CDTF">2017-12-01T09:55:20Z</dcterms:modified>
</cp:coreProperties>
</file>